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50DE-8F2C-41C1-9FA1-612E65E94E6D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04F3-43A5-4E4A-A375-8D8671EE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9D2E78-66A4-43F8-80AF-8F10D7256675}" type="datetimeFigureOut">
              <a:rPr lang="en-US" smtClean="0"/>
              <a:pPr/>
              <a:t>4/14/2011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FA5C3B-59D1-4A39-9799-AFB41B7C5A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25241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3048000"/>
            <a:ext cx="2667000" cy="566738"/>
          </a:xfrm>
        </p:spPr>
        <p:txBody>
          <a:bodyPr>
            <a:normAutofit/>
          </a:bodyPr>
          <a:lstStyle/>
          <a:p>
            <a:r>
              <a:rPr lang="en-US" sz="1800" b="0" dirty="0">
                <a:latin typeface="Agency FB" pitchFamily="34" charset="0"/>
              </a:rPr>
              <a:t> </a:t>
            </a:r>
            <a:r>
              <a:rPr lang="en-US" sz="1800" b="0" dirty="0" smtClean="0">
                <a:latin typeface="Agency FB" pitchFamily="34" charset="0"/>
              </a:rPr>
              <a:t> </a:t>
            </a:r>
            <a:endParaRPr lang="en-US" sz="1800" b="0" dirty="0">
              <a:latin typeface="Agency FB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3657600" y="304800"/>
            <a:ext cx="2133600" cy="1295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Mohamad Yunus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685800"/>
            <a:ext cx="137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Prize motivation:</a:t>
            </a:r>
          </a:p>
          <a:p>
            <a:r>
              <a:rPr lang="en-US" dirty="0" smtClean="0"/>
              <a:t>“For their efforts to create economic and social development from below”.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1000"/>
            <a:ext cx="19812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King Abdullah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62200" y="838200"/>
            <a:ext cx="1752600" cy="2514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He went into </a:t>
            </a:r>
            <a:r>
              <a:rPr lang="en-US" sz="1800" dirty="0" smtClean="0"/>
              <a:t>office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Jan. 26, 1963- Nov. 16, 2010</a:t>
            </a:r>
            <a:endParaRPr lang="en-US" sz="1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810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609600"/>
            <a:ext cx="3048000" cy="566738"/>
          </a:xfrm>
        </p:spPr>
        <p:txBody>
          <a:bodyPr/>
          <a:lstStyle/>
          <a:p>
            <a:r>
              <a:rPr lang="en-US" dirty="0" smtClean="0"/>
              <a:t>Than Shwe Myanmar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0400" y="4343400"/>
            <a:ext cx="1905000" cy="80486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Gained control of the Burma gov. in 1992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371600"/>
            <a:ext cx="24479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48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  </vt:lpstr>
      <vt:lpstr>King Abdullah</vt:lpstr>
      <vt:lpstr>Than Shwe Myanmar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2012BrownEn</dc:creator>
  <cp:lastModifiedBy>2012BrownEn</cp:lastModifiedBy>
  <cp:revision>5</cp:revision>
  <dcterms:created xsi:type="dcterms:W3CDTF">2011-04-14T13:51:21Z</dcterms:created>
  <dcterms:modified xsi:type="dcterms:W3CDTF">2011-04-14T18:03:05Z</dcterms:modified>
</cp:coreProperties>
</file>